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57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75" d="100"/>
          <a:sy n="75" d="100"/>
        </p:scale>
        <p:origin x="946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AE1444-1FE4-92D1-BB30-D5571BF8EB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7D8092A-ACA0-4019-F0FF-5838808B26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57A377-24BC-0D3A-6EDF-048867F37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DA266-8D96-4E6C-AF55-3E6C6D4F5A63}" type="datetimeFigureOut">
              <a:rPr lang="zh-CN" altLang="en-US" smtClean="0"/>
              <a:t>2024/6/4 Tue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B178DD-616B-12E3-BA2C-BC0C340F7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F8E31AC-B8D4-22D1-FA3A-4F14FB1CE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AC214-7DA5-45FC-B220-BE4160590E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049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24C30B-6AAD-E912-7212-276599622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E8B8BD2-40D2-AB6B-38C3-463FD14D85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0A9CAE-8F3A-1F1B-83EB-A0A391651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DA266-8D96-4E6C-AF55-3E6C6D4F5A63}" type="datetimeFigureOut">
              <a:rPr lang="zh-CN" altLang="en-US" smtClean="0"/>
              <a:t>2024/6/4 Tue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5C9E70-DE54-01F5-C505-99EB39895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81CE30-3C9F-CD3B-DBF8-38A86C6B5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AC214-7DA5-45FC-B220-BE4160590E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4397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7FF2FAE-0E83-B17B-2BCE-F11CAC8482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790D376-E04D-B544-3201-A5D1FBD45E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D26B35-8617-3925-14F4-CB3D9DA37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DA266-8D96-4E6C-AF55-3E6C6D4F5A63}" type="datetimeFigureOut">
              <a:rPr lang="zh-CN" altLang="en-US" smtClean="0"/>
              <a:t>2024/6/4 Tue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BDDF87-5A68-CD30-0AE2-1F9DCE5C0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B7D610-361E-08B8-C174-CD74F871C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AC214-7DA5-45FC-B220-BE4160590E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641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DA9E94-B76F-79F8-ABAF-554EC696F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0A1406-3C5F-4229-1AE9-6C527E30F0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F97908-9DE8-723A-C8A3-AEB89ABF1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DA266-8D96-4E6C-AF55-3E6C6D4F5A63}" type="datetimeFigureOut">
              <a:rPr lang="zh-CN" altLang="en-US" smtClean="0"/>
              <a:t>2024/6/4 Tue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4E7E37-9B3B-2C41-A1B9-09C9DCA14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EDD751-1D80-359F-1E86-6FAAD7C73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AC214-7DA5-45FC-B220-BE4160590E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079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D6732D-93EC-069F-5A30-D9ACD1B0E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88BA15-3713-5748-6823-651E6594D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ACD84C-D972-D2E6-4888-A3AFA27C3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DA266-8D96-4E6C-AF55-3E6C6D4F5A63}" type="datetimeFigureOut">
              <a:rPr lang="zh-CN" altLang="en-US" smtClean="0"/>
              <a:t>2024/6/4 Tue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3D287D-E2FD-68A4-485C-B5C4B53E6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C94937C-C6F4-844A-6425-C6CAAF662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AC214-7DA5-45FC-B220-BE4160590E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834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2B43AC-6E43-F701-3B3C-F16C6AC7C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8D07B0-9DD7-2270-5CF9-B6000AE858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FA174D6-DE31-F1BA-8CF5-34AF4A3872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D239734-8245-D2A2-6402-56B75DF84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DA266-8D96-4E6C-AF55-3E6C6D4F5A63}" type="datetimeFigureOut">
              <a:rPr lang="zh-CN" altLang="en-US" smtClean="0"/>
              <a:t>2024/6/4 Tue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27DECAE-5E4D-A274-9AC9-1F83E9BE3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4FC2FE3-0FFF-1F18-0DF0-9F4C30EA4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AC214-7DA5-45FC-B220-BE4160590E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4283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00ABAA-27AF-F0F1-36B1-06F02EFCD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7DC1C3-2C8F-66B1-C3D8-A412EED249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D8E1DDB-A8AE-8D0D-0E19-AAD4E2539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DD46459-16D5-438E-D27B-1DF40B1557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C39FA5A-BAE0-786C-FAC3-ABBF842C81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ACF6325-D6B3-334E-D5C4-C39D827FC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DA266-8D96-4E6C-AF55-3E6C6D4F5A63}" type="datetimeFigureOut">
              <a:rPr lang="zh-CN" altLang="en-US" smtClean="0"/>
              <a:t>2024/6/4 Tue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CF75F44-D162-414B-9CE1-4874E9CE3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FA977B1-2C76-E1F5-1748-CC8DE8779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AC214-7DA5-45FC-B220-BE4160590E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2332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5F8F8-4EBE-37D9-E8D2-7DF4D1DFB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7E4B865-858A-032D-9E2D-E6A69BAD4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DA266-8D96-4E6C-AF55-3E6C6D4F5A63}" type="datetimeFigureOut">
              <a:rPr lang="zh-CN" altLang="en-US" smtClean="0"/>
              <a:t>2024/6/4 Tue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B25D8CE-AE2D-EAD2-5882-D264324F4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B2A03CF-080B-1700-3A67-7B1632A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AC214-7DA5-45FC-B220-BE4160590E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8482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3E05FBC-63D3-3DE1-B23B-FCBA2B762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DA266-8D96-4E6C-AF55-3E6C6D4F5A63}" type="datetimeFigureOut">
              <a:rPr lang="zh-CN" altLang="en-US" smtClean="0"/>
              <a:t>2024/6/4 Tue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10B26A5-6025-D71E-7CDB-64F535FF9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D1795CE-BBAB-AC08-4B5A-66E6261AC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AC214-7DA5-45FC-B220-BE4160590E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531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AC6CDD-7B2C-C737-F1F3-E13A980B6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B567AA-C70B-B517-1190-2A3FF0FC8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5B17D2B-406B-075B-E8BF-F9E57F3EBE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091FD64-9FD6-E75F-CFC0-36B0FC537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DA266-8D96-4E6C-AF55-3E6C6D4F5A63}" type="datetimeFigureOut">
              <a:rPr lang="zh-CN" altLang="en-US" smtClean="0"/>
              <a:t>2024/6/4 Tue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427CA8D-8812-1D3D-BA7D-D9DDABB60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8B61F22-0808-6215-438B-D9B242FEF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AC214-7DA5-45FC-B220-BE4160590E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9136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F736FC-F3AC-81CE-2C81-827675049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1A78878-F828-D044-E854-8F64755275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7C83F50-480E-8304-0EE6-0DCB805382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95C7A5-5BC5-81BE-9A02-5790FDABA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DA266-8D96-4E6C-AF55-3E6C6D4F5A63}" type="datetimeFigureOut">
              <a:rPr lang="zh-CN" altLang="en-US" smtClean="0"/>
              <a:t>2024/6/4 Tue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789F8A3-1E61-DD64-F455-877C33DAA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9994C3D-CC30-5528-998C-5DD99B2AD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AC214-7DA5-45FC-B220-BE4160590E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1790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65BE2E7-2AB1-8CC5-D8C7-03934984B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F00EBD0-66D1-404B-CD07-FF721646EE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9124D0-2B1D-131C-356A-D6D2ABB5C3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CADA266-8D96-4E6C-AF55-3E6C6D4F5A63}" type="datetimeFigureOut">
              <a:rPr lang="zh-CN" altLang="en-US" smtClean="0"/>
              <a:t>2024/6/4 Tue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6B7FFC-E9C4-570F-D882-8F915F87E5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328111-ECFE-E4C8-54FE-F7347DAC45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86AC214-7DA5-45FC-B220-BE4160590E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4601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545EE7-6EB5-CBBB-4F2D-390520C28900}"/>
              </a:ext>
            </a:extLst>
          </p:cNvPr>
          <p:cNvSpPr txBox="1"/>
          <p:nvPr/>
        </p:nvSpPr>
        <p:spPr>
          <a:xfrm>
            <a:off x="1415844" y="1291473"/>
            <a:ext cx="97142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/>
              <a:t>基于《图灵完备》的</a:t>
            </a:r>
            <a:r>
              <a:rPr lang="en-US" altLang="zh-CN" sz="2800" dirty="0"/>
              <a:t>32</a:t>
            </a:r>
            <a:r>
              <a:rPr lang="zh-CN" altLang="en-US" sz="2800"/>
              <a:t>位MIPS架构单周期CPU的设计与实现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F0D8AF9-C6CF-679A-5D4D-98FC7623DEFD}"/>
              </a:ext>
            </a:extLst>
          </p:cNvPr>
          <p:cNvSpPr txBox="1"/>
          <p:nvPr/>
        </p:nvSpPr>
        <p:spPr>
          <a:xfrm>
            <a:off x="757083" y="781042"/>
            <a:ext cx="28513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/>
              <a:t>[图灵完备×计组] </a:t>
            </a:r>
            <a:r>
              <a:rPr lang="en-US" altLang="zh-CN" sz="2000" dirty="0"/>
              <a:t>——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97CE866-D81B-27F1-C139-675C987BF8D6}"/>
              </a:ext>
            </a:extLst>
          </p:cNvPr>
          <p:cNvSpPr txBox="1"/>
          <p:nvPr/>
        </p:nvSpPr>
        <p:spPr>
          <a:xfrm>
            <a:off x="10068231" y="1962731"/>
            <a:ext cx="127819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/>
              <a:t>系列视频</a:t>
            </a:r>
            <a:endParaRPr lang="en-US" altLang="zh-CN" sz="20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BE6C604-7643-D8AB-A2FF-816F09F69766}"/>
              </a:ext>
            </a:extLst>
          </p:cNvPr>
          <p:cNvSpPr txBox="1"/>
          <p:nvPr/>
        </p:nvSpPr>
        <p:spPr>
          <a:xfrm>
            <a:off x="5085735" y="3241470"/>
            <a:ext cx="202053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000" dirty="0"/>
              <a:t>00 </a:t>
            </a:r>
            <a:r>
              <a:rPr lang="zh-CN" altLang="en-US" sz="4000"/>
              <a:t>前言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082CE16-EFA3-2AD6-847C-A9A3D17214D5}"/>
              </a:ext>
            </a:extLst>
          </p:cNvPr>
          <p:cNvSpPr txBox="1"/>
          <p:nvPr/>
        </p:nvSpPr>
        <p:spPr>
          <a:xfrm>
            <a:off x="4629894" y="5683045"/>
            <a:ext cx="2932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/>
              <a:t>2022113573@stu.hit.edu.cn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4342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67095A1-E179-6527-7EC4-73FAA7C88CBF}"/>
              </a:ext>
            </a:extLst>
          </p:cNvPr>
          <p:cNvSpPr txBox="1"/>
          <p:nvPr/>
        </p:nvSpPr>
        <p:spPr>
          <a:xfrm>
            <a:off x="393290" y="488498"/>
            <a:ext cx="70300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《</a:t>
            </a:r>
            <a:r>
              <a:rPr lang="zh-CN" altLang="en-US" sz="3200"/>
              <a:t>图灵完备（</a:t>
            </a:r>
            <a:r>
              <a:rPr lang="en-US" altLang="zh-CN" sz="3200" dirty="0"/>
              <a:t>Turing Complete</a:t>
            </a:r>
            <a:r>
              <a:rPr lang="zh-CN" altLang="en-US" sz="3200"/>
              <a:t>）</a:t>
            </a:r>
            <a:r>
              <a:rPr lang="en-US" altLang="zh-CN" sz="3200" dirty="0"/>
              <a:t>》</a:t>
            </a:r>
            <a:r>
              <a:rPr lang="zh-CN" altLang="en-US" sz="3200"/>
              <a:t>？</a:t>
            </a:r>
            <a:endParaRPr lang="en-US" altLang="zh-CN" sz="32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4702BBC-B8B6-999C-9496-3DD435AD0E79}"/>
              </a:ext>
            </a:extLst>
          </p:cNvPr>
          <p:cNvSpPr txBox="1"/>
          <p:nvPr/>
        </p:nvSpPr>
        <p:spPr>
          <a:xfrm>
            <a:off x="801329" y="1550835"/>
            <a:ext cx="50870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/>
              <a:t>是游戏（</a:t>
            </a:r>
            <a:r>
              <a:rPr lang="en-US" altLang="zh-CN" sz="2400" dirty="0"/>
              <a:t>Steam</a:t>
            </a:r>
            <a:r>
              <a:rPr lang="zh-CN" altLang="en-US" sz="2400"/>
              <a:t>平台）</a:t>
            </a: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/>
              <a:t>是简化的数字电路仿真器</a:t>
            </a: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/>
              <a:t>“从</a:t>
            </a:r>
            <a:r>
              <a:rPr lang="en-US" altLang="zh-CN" sz="2400" dirty="0"/>
              <a:t>NAND</a:t>
            </a:r>
            <a:r>
              <a:rPr lang="zh-CN" altLang="en-US" sz="2400"/>
              <a:t>到汇编”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23344F6-4F6C-1906-14E3-1750E6CA9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5234" y="3399969"/>
            <a:ext cx="2451510" cy="250220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BEEE55B-7E34-A769-19A9-707DF30C6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5904" y="3399969"/>
            <a:ext cx="5150862" cy="2562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630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01AAD092-8F1F-EF10-189C-6C1082C06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43" y="501408"/>
            <a:ext cx="12025713" cy="585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319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4-06-04 15-34-22">
            <a:hlinkClick r:id="" action="ppaction://media"/>
            <a:extLst>
              <a:ext uri="{FF2B5EF4-FFF2-40B4-BE49-F238E27FC236}">
                <a16:creationId xmlns:a16="http://schemas.microsoft.com/office/drawing/2014/main" id="{3306B8A5-17FE-46DA-996B-64FB6F2494D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989" end="307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0734" y="163538"/>
            <a:ext cx="11610532" cy="6530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0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67095A1-E179-6527-7EC4-73FAA7C88CBF}"/>
              </a:ext>
            </a:extLst>
          </p:cNvPr>
          <p:cNvSpPr txBox="1"/>
          <p:nvPr/>
        </p:nvSpPr>
        <p:spPr>
          <a:xfrm>
            <a:off x="648928" y="648929"/>
            <a:ext cx="49456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/>
              <a:t>我们将要设计的</a:t>
            </a:r>
            <a:r>
              <a:rPr lang="en-US" altLang="zh-CN" sz="3200" dirty="0"/>
              <a:t>CPU……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4702BBC-B8B6-999C-9496-3DD435AD0E79}"/>
              </a:ext>
            </a:extLst>
          </p:cNvPr>
          <p:cNvSpPr txBox="1"/>
          <p:nvPr/>
        </p:nvSpPr>
        <p:spPr>
          <a:xfrm>
            <a:off x="1366684" y="1828800"/>
            <a:ext cx="33626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32</a:t>
            </a:r>
            <a:r>
              <a:rPr lang="zh-CN" altLang="en-US" sz="2400"/>
              <a:t>位</a:t>
            </a: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MIPS</a:t>
            </a:r>
            <a:r>
              <a:rPr lang="zh-CN" altLang="en-US" sz="2400"/>
              <a:t>架构（简化版）</a:t>
            </a: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/>
              <a:t>单周期</a:t>
            </a: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40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CCCC75C-0CAB-6C28-56F4-B501AD58CA63}"/>
              </a:ext>
            </a:extLst>
          </p:cNvPr>
          <p:cNvSpPr txBox="1"/>
          <p:nvPr/>
        </p:nvSpPr>
        <p:spPr>
          <a:xfrm>
            <a:off x="1366686" y="293679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/>
              <a:t>小端序</a:t>
            </a:r>
            <a:endParaRPr lang="en-US" altLang="zh-CN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83B7426-EF90-EF2B-4ABD-A10CF8BA5CA1}"/>
              </a:ext>
            </a:extLst>
          </p:cNvPr>
          <p:cNvSpPr txBox="1"/>
          <p:nvPr/>
        </p:nvSpPr>
        <p:spPr>
          <a:xfrm>
            <a:off x="1366684" y="3322996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/>
              <a:t>使能端高有效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700141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67095A1-E179-6527-7EC4-73FAA7C88CBF}"/>
              </a:ext>
            </a:extLst>
          </p:cNvPr>
          <p:cNvSpPr txBox="1"/>
          <p:nvPr/>
        </p:nvSpPr>
        <p:spPr>
          <a:xfrm>
            <a:off x="442450" y="609600"/>
            <a:ext cx="53684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《</a:t>
            </a:r>
            <a:r>
              <a:rPr lang="zh-CN" altLang="en-US" sz="3200"/>
              <a:t>图灵完备</a:t>
            </a:r>
            <a:r>
              <a:rPr lang="en-US" altLang="zh-CN" sz="3200" dirty="0"/>
              <a:t>》VS </a:t>
            </a:r>
            <a:r>
              <a:rPr lang="zh-CN" altLang="en-US" sz="3200"/>
              <a:t>地球</a:t>
            </a:r>
            <a:r>
              <a:rPr lang="en-US" altLang="zh-CN" sz="3200" dirty="0"/>
              <a:t>Online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4702BBC-B8B6-999C-9496-3DD435AD0E79}"/>
              </a:ext>
            </a:extLst>
          </p:cNvPr>
          <p:cNvSpPr txBox="1"/>
          <p:nvPr/>
        </p:nvSpPr>
        <p:spPr>
          <a:xfrm>
            <a:off x="648930" y="1582993"/>
            <a:ext cx="38837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/>
              <a:t>弱化了</a:t>
            </a:r>
            <a:r>
              <a:rPr lang="en-US" altLang="zh-CN" sz="2400" dirty="0"/>
              <a:t>CLK</a:t>
            </a:r>
            <a:r>
              <a:rPr lang="zh-CN" altLang="en-US" sz="2400"/>
              <a:t>端的存在感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5A67AB1-AA2D-579D-EEAF-0B60CEE31E5D}"/>
              </a:ext>
            </a:extLst>
          </p:cNvPr>
          <p:cNvSpPr/>
          <p:nvPr/>
        </p:nvSpPr>
        <p:spPr>
          <a:xfrm>
            <a:off x="2300351" y="2931411"/>
            <a:ext cx="1967187" cy="2428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B2C6878-E43F-BB83-212E-C86531F5FBCE}"/>
              </a:ext>
            </a:extLst>
          </p:cNvPr>
          <p:cNvSpPr txBox="1"/>
          <p:nvPr/>
        </p:nvSpPr>
        <p:spPr>
          <a:xfrm>
            <a:off x="2819729" y="3466613"/>
            <a:ext cx="8691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Reg</a:t>
            </a:r>
            <a:endParaRPr lang="zh-CN" altLang="en-US" sz="3200"/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DCC17D32-8D98-3CE7-9727-D25F3AD00D44}"/>
              </a:ext>
            </a:extLst>
          </p:cNvPr>
          <p:cNvSpPr/>
          <p:nvPr/>
        </p:nvSpPr>
        <p:spPr>
          <a:xfrm>
            <a:off x="3188685" y="5162407"/>
            <a:ext cx="235975" cy="196648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819FB03-50DF-952B-FE52-DD4A01952DB7}"/>
              </a:ext>
            </a:extLst>
          </p:cNvPr>
          <p:cNvSpPr txBox="1"/>
          <p:nvPr/>
        </p:nvSpPr>
        <p:spPr>
          <a:xfrm>
            <a:off x="3059262" y="5337247"/>
            <a:ext cx="5844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CLK</a:t>
            </a:r>
            <a:endParaRPr lang="zh-CN" altLang="en-US" sz="160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CA5EE8A-2844-790F-BB7D-F4E67A03CB54}"/>
              </a:ext>
            </a:extLst>
          </p:cNvPr>
          <p:cNvSpPr txBox="1"/>
          <p:nvPr/>
        </p:nvSpPr>
        <p:spPr>
          <a:xfrm>
            <a:off x="2270316" y="4194045"/>
            <a:ext cx="5161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WD</a:t>
            </a:r>
            <a:endParaRPr lang="zh-CN" altLang="en-US" sz="160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2F36B24-9C0B-5380-6D57-6F4F0B07EB61}"/>
              </a:ext>
            </a:extLst>
          </p:cNvPr>
          <p:cNvSpPr txBox="1"/>
          <p:nvPr/>
        </p:nvSpPr>
        <p:spPr>
          <a:xfrm>
            <a:off x="3834612" y="4194045"/>
            <a:ext cx="4629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RD</a:t>
            </a:r>
            <a:endParaRPr lang="zh-CN" altLang="en-US" sz="160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5B6B921-04A5-EFD2-7C7A-6E42406FA053}"/>
              </a:ext>
            </a:extLst>
          </p:cNvPr>
          <p:cNvSpPr txBox="1"/>
          <p:nvPr/>
        </p:nvSpPr>
        <p:spPr>
          <a:xfrm>
            <a:off x="3412236" y="2932603"/>
            <a:ext cx="4629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RE</a:t>
            </a:r>
            <a:endParaRPr lang="zh-CN" altLang="en-US" sz="160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DE485B2-194C-9E4A-94D1-7344A6CE8094}"/>
              </a:ext>
            </a:extLst>
          </p:cNvPr>
          <p:cNvSpPr txBox="1"/>
          <p:nvPr/>
        </p:nvSpPr>
        <p:spPr>
          <a:xfrm>
            <a:off x="2627257" y="2931411"/>
            <a:ext cx="6270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WE</a:t>
            </a:r>
            <a:endParaRPr lang="zh-CN" altLang="en-US" sz="160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0166B86A-ABDA-E5BD-84AC-C9AD8A2BE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0958" y="3189255"/>
            <a:ext cx="4220164" cy="172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48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67095A1-E179-6527-7EC4-73FAA7C88CBF}"/>
              </a:ext>
            </a:extLst>
          </p:cNvPr>
          <p:cNvSpPr txBox="1"/>
          <p:nvPr/>
        </p:nvSpPr>
        <p:spPr>
          <a:xfrm>
            <a:off x="442450" y="609600"/>
            <a:ext cx="53684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《</a:t>
            </a:r>
            <a:r>
              <a:rPr lang="zh-CN" altLang="en-US" sz="3200"/>
              <a:t>图灵完备</a:t>
            </a:r>
            <a:r>
              <a:rPr lang="en-US" altLang="zh-CN" sz="3200" dirty="0"/>
              <a:t>》VS </a:t>
            </a:r>
            <a:r>
              <a:rPr lang="zh-CN" altLang="en-US" sz="3200"/>
              <a:t>地球</a:t>
            </a:r>
            <a:r>
              <a:rPr lang="en-US" altLang="zh-CN" sz="3200" dirty="0"/>
              <a:t>Online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4702BBC-B8B6-999C-9496-3DD435AD0E79}"/>
              </a:ext>
            </a:extLst>
          </p:cNvPr>
          <p:cNvSpPr txBox="1"/>
          <p:nvPr/>
        </p:nvSpPr>
        <p:spPr>
          <a:xfrm>
            <a:off x="648930" y="1582993"/>
            <a:ext cx="78448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/>
              <a:t>对“时序”高度抽象</a:t>
            </a:r>
            <a:br>
              <a:rPr lang="en-US" altLang="zh-CN" sz="2400" dirty="0"/>
            </a:br>
            <a:r>
              <a:rPr lang="zh-CN" altLang="en-US" sz="2400"/>
              <a:t>在上升沿更新存储器输入值，</a:t>
            </a:r>
            <a:br>
              <a:rPr lang="en-US" altLang="zh-CN" sz="2400" dirty="0"/>
            </a:br>
            <a:r>
              <a:rPr lang="zh-CN" altLang="en-US" sz="2400"/>
              <a:t>在下降沿更新存储器输出值，并更新相关的组合逻辑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BE3D7F5-5BE3-14B6-4C91-DD657D92AD65}"/>
              </a:ext>
            </a:extLst>
          </p:cNvPr>
          <p:cNvSpPr txBox="1"/>
          <p:nvPr/>
        </p:nvSpPr>
        <p:spPr>
          <a:xfrm>
            <a:off x="648930" y="3613014"/>
            <a:ext cx="7844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/>
              <a:t>不允许循环依赖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9AB97CB-FD74-702F-38ED-93D7A3F67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1511" y="1565496"/>
            <a:ext cx="3674559" cy="131006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5EE86E5-0E65-834D-849A-361766EFB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811" y="4504183"/>
            <a:ext cx="3838022" cy="153904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BB1BCB4-462F-AC9D-5655-9093FFF10F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4749" y="4328053"/>
            <a:ext cx="3838022" cy="1891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963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545EE7-6EB5-CBBB-4F2D-390520C28900}"/>
              </a:ext>
            </a:extLst>
          </p:cNvPr>
          <p:cNvSpPr txBox="1"/>
          <p:nvPr/>
        </p:nvSpPr>
        <p:spPr>
          <a:xfrm>
            <a:off x="1415844" y="1291473"/>
            <a:ext cx="97142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/>
              <a:t>基于《图灵完备》的</a:t>
            </a:r>
            <a:r>
              <a:rPr lang="en-US" altLang="zh-CN" sz="2800" dirty="0"/>
              <a:t>32</a:t>
            </a:r>
            <a:r>
              <a:rPr lang="zh-CN" altLang="en-US" sz="2800"/>
              <a:t>位MIPS架构单周期CPU的设计与实现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F0D8AF9-C6CF-679A-5D4D-98FC7623DEFD}"/>
              </a:ext>
            </a:extLst>
          </p:cNvPr>
          <p:cNvSpPr txBox="1"/>
          <p:nvPr/>
        </p:nvSpPr>
        <p:spPr>
          <a:xfrm>
            <a:off x="757083" y="781042"/>
            <a:ext cx="28513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/>
              <a:t>[图灵完备×计组] </a:t>
            </a:r>
            <a:r>
              <a:rPr lang="en-US" altLang="zh-CN" sz="2000" dirty="0"/>
              <a:t>——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97CE866-D81B-27F1-C139-675C987BF8D6}"/>
              </a:ext>
            </a:extLst>
          </p:cNvPr>
          <p:cNvSpPr txBox="1"/>
          <p:nvPr/>
        </p:nvSpPr>
        <p:spPr>
          <a:xfrm>
            <a:off x="10068231" y="1962731"/>
            <a:ext cx="127819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/>
              <a:t>系列视频</a:t>
            </a:r>
            <a:endParaRPr lang="en-US" altLang="zh-CN" sz="20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BE6C604-7643-D8AB-A2FF-816F09F69766}"/>
              </a:ext>
            </a:extLst>
          </p:cNvPr>
          <p:cNvSpPr txBox="1"/>
          <p:nvPr/>
        </p:nvSpPr>
        <p:spPr>
          <a:xfrm>
            <a:off x="5085735" y="3241470"/>
            <a:ext cx="202053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000" dirty="0"/>
              <a:t>00 </a:t>
            </a:r>
            <a:r>
              <a:rPr lang="zh-CN" altLang="en-US" sz="4000"/>
              <a:t>前言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082CE16-EFA3-2AD6-847C-A9A3D17214D5}"/>
              </a:ext>
            </a:extLst>
          </p:cNvPr>
          <p:cNvSpPr txBox="1"/>
          <p:nvPr/>
        </p:nvSpPr>
        <p:spPr>
          <a:xfrm>
            <a:off x="4629894" y="5683045"/>
            <a:ext cx="2932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/>
              <a:t>2022113573@stu.hit.edu.cn</a:t>
            </a:r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318656E-35B0-6087-985F-976DA00D5B34}"/>
              </a:ext>
            </a:extLst>
          </p:cNvPr>
          <p:cNvSpPr txBox="1"/>
          <p:nvPr/>
        </p:nvSpPr>
        <p:spPr>
          <a:xfrm>
            <a:off x="5424678" y="4108314"/>
            <a:ext cx="134264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000"/>
              <a:t>End</a:t>
            </a:r>
            <a:endParaRPr lang="zh-CN" altLang="en-US" sz="4000"/>
          </a:p>
        </p:txBody>
      </p:sp>
    </p:spTree>
    <p:extLst>
      <p:ext uri="{BB962C8B-B14F-4D97-AF65-F5344CB8AC3E}">
        <p14:creationId xmlns:p14="http://schemas.microsoft.com/office/powerpoint/2010/main" val="2048530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</TotalTime>
  <Words>174</Words>
  <PresentationFormat>宽屏</PresentationFormat>
  <Paragraphs>32</Paragraphs>
  <Slides>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terms:created xsi:type="dcterms:W3CDTF">2024-06-04T06:40:58Z</dcterms:created>
  <dcterms:modified xsi:type="dcterms:W3CDTF">2024-06-04T12:12:52Z</dcterms:modified>
</cp:coreProperties>
</file>

<file path=docProps/thumbnail.jpeg>
</file>